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7" r:id="rId3"/>
    <p:sldId id="309" r:id="rId4"/>
    <p:sldId id="314" r:id="rId5"/>
    <p:sldId id="283" r:id="rId6"/>
    <p:sldId id="288" r:id="rId7"/>
    <p:sldId id="312" r:id="rId8"/>
    <p:sldId id="295" r:id="rId9"/>
    <p:sldId id="303" r:id="rId10"/>
    <p:sldId id="294" r:id="rId11"/>
    <p:sldId id="297" r:id="rId12"/>
    <p:sldId id="299" r:id="rId13"/>
    <p:sldId id="308" r:id="rId14"/>
    <p:sldId id="306" r:id="rId15"/>
    <p:sldId id="311" r:id="rId16"/>
    <p:sldId id="293" r:id="rId17"/>
    <p:sldId id="300" r:id="rId18"/>
    <p:sldId id="310" r:id="rId19"/>
    <p:sldId id="296" r:id="rId20"/>
    <p:sldId id="298" r:id="rId21"/>
    <p:sldId id="289" r:id="rId22"/>
    <p:sldId id="301" r:id="rId23"/>
    <p:sldId id="304" r:id="rId24"/>
    <p:sldId id="305" r:id="rId25"/>
    <p:sldId id="285" r:id="rId26"/>
    <p:sldId id="292" r:id="rId27"/>
    <p:sldId id="290" r:id="rId28"/>
    <p:sldId id="291" r:id="rId29"/>
    <p:sldId id="286" r:id="rId30"/>
    <p:sldId id="287" r:id="rId31"/>
    <p:sldId id="302" r:id="rId32"/>
    <p:sldId id="27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C62"/>
    <a:srgbClr val="50AE76"/>
    <a:srgbClr val="0EF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56350" y="2616719"/>
            <a:ext cx="9633397" cy="2691812"/>
          </a:xfrm>
        </p:spPr>
        <p:txBody>
          <a:bodyPr/>
          <a:lstStyle/>
          <a:p>
            <a:pPr algn="ctr"/>
            <a:br>
              <a:rPr lang="sl-SI" b="1" dirty="0"/>
            </a:br>
            <a:br>
              <a:rPr lang="sl-SI" b="1" dirty="0"/>
            </a:br>
            <a:r>
              <a:rPr lang="sl-SI" b="1" dirty="0"/>
              <a:t>EKOSADOVNJAK IN EKOVRT </a:t>
            </a:r>
            <a:br>
              <a:rPr lang="sl-SI" b="1" dirty="0"/>
            </a:br>
            <a:r>
              <a:rPr lang="sl-SI" b="1" dirty="0"/>
              <a:t>PRI OŠ SOSTRO, PODRUŽNIČNI ŠOLI JANČE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48386" y="5483795"/>
            <a:ext cx="7606837" cy="1374205"/>
          </a:xfrm>
        </p:spPr>
        <p:txBody>
          <a:bodyPr>
            <a:normAutofit/>
          </a:bodyPr>
          <a:lstStyle/>
          <a:p>
            <a:endParaRPr lang="sl-SI" dirty="0"/>
          </a:p>
          <a:p>
            <a:pPr algn="l"/>
            <a:r>
              <a:rPr lang="sl-SI" b="1" dirty="0">
                <a:solidFill>
                  <a:srgbClr val="32CC62"/>
                </a:solidFill>
              </a:rPr>
              <a:t>Ljubljana, 24. oktober 2024</a:t>
            </a:r>
          </a:p>
          <a:p>
            <a:r>
              <a:rPr lang="sl-SI" b="1" dirty="0">
                <a:solidFill>
                  <a:srgbClr val="50AE76"/>
                </a:solidFill>
              </a:rPr>
              <a:t>Mentorica: Marjana Marn</a:t>
            </a:r>
          </a:p>
        </p:txBody>
      </p:sp>
      <p:pic>
        <p:nvPicPr>
          <p:cNvPr id="4" name="Slika 3" descr="Lik s korenjem_napis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4775" y="207838"/>
            <a:ext cx="1498099" cy="203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rev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1449" y="12220"/>
            <a:ext cx="2086378" cy="242923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36954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9AFB374-EE25-4BBB-BC65-91730B6CB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16923" y="965258"/>
            <a:ext cx="6569979" cy="4927483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25576D89-6D38-4F84-B211-65E4175B40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53" y="144010"/>
            <a:ext cx="3907809" cy="293085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89C3DB3-87B8-4F68-80B6-580E8EEEB0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52" y="3305687"/>
            <a:ext cx="4736417" cy="35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59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745D15B-DC7C-4126-9965-3CAFC088FA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103" y="0"/>
            <a:ext cx="5406217" cy="405466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F6A393D-BC83-413C-A73B-6B9D4FBEB0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2294" y="3952665"/>
            <a:ext cx="3320383" cy="249028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BB19771-5211-46BE-9592-C24FABE589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998576" y="2842368"/>
            <a:ext cx="4621948" cy="346646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3958AC0-06E0-474C-862E-1C5AB5AB3C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028" y="0"/>
            <a:ext cx="4738972" cy="266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32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038C1DEC-0184-4571-AB7D-F2DD98FB1E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464" y="104479"/>
            <a:ext cx="7380611" cy="5535458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3707F75F-5623-4EB6-834D-D59D07F125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92464" y="1719439"/>
            <a:ext cx="5240949" cy="3930711"/>
          </a:xfrm>
          <a:prstGeom prst="rect">
            <a:avLst/>
          </a:prstGeom>
        </p:spPr>
      </p:pic>
      <p:pic>
        <p:nvPicPr>
          <p:cNvPr id="19" name="Označba mesta vsebine 18">
            <a:extLst>
              <a:ext uri="{FF2B5EF4-FFF2-40B4-BE49-F238E27FC236}">
                <a16:creationId xmlns:a16="http://schemas.microsoft.com/office/drawing/2014/main" id="{5440FFDB-D341-40F9-9DA3-1BA749594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6686" y="4317396"/>
            <a:ext cx="3248166" cy="2436125"/>
          </a:xfrm>
        </p:spPr>
      </p:pic>
    </p:spTree>
    <p:extLst>
      <p:ext uri="{BB962C8B-B14F-4D97-AF65-F5344CB8AC3E}">
        <p14:creationId xmlns:p14="http://schemas.microsoft.com/office/powerpoint/2010/main" val="4264357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EB1F03-E857-4B82-98EC-1E65CF8E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Kaj vse počnemo v sklopu šolskega </a:t>
            </a:r>
            <a:r>
              <a:rPr lang="sl-SI" b="1" dirty="0" err="1"/>
              <a:t>eko</a:t>
            </a:r>
            <a:r>
              <a:rPr lang="sl-SI" b="1" dirty="0"/>
              <a:t> sadovnjaka in ekovrta?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34EA95B-0260-44EB-B6C0-D2CECC34B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ZASTIRKA 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638F60D-9B61-4948-A877-A5793BD0C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3629" y="2160589"/>
            <a:ext cx="4184034" cy="3880773"/>
          </a:xfrm>
        </p:spPr>
        <p:txBody>
          <a:bodyPr/>
          <a:lstStyle/>
          <a:p>
            <a:r>
              <a:rPr lang="sl-SI" dirty="0"/>
              <a:t>GNOJENJE S KOMPOSTOM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91BD88C-C28C-4B70-A66B-F3D04F54DD79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048" y="2713786"/>
            <a:ext cx="4394579" cy="342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EEBFDAA-2247-4A9C-9BD5-09E330C838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91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8E6C389-2467-4E8F-84D6-33B425F423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2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9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0E67697-6C47-4D44-806B-9D89F06780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77" y="1816677"/>
            <a:ext cx="5737804" cy="322464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6C4BAEBF-4963-4398-84ED-00E7165E9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638" y="1112293"/>
            <a:ext cx="6177885" cy="463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3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A958EF8-D99E-4FD3-BDD7-9BD4F82C2E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5650" y="235425"/>
            <a:ext cx="5175249" cy="3881437"/>
          </a:xfr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2410AFC-536D-453C-84A9-F1C2E40801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06" y="91448"/>
            <a:ext cx="4849472" cy="3637104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AB737FC4-17F0-4303-8CC3-A8AD8D9A45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3663" y="3728552"/>
            <a:ext cx="4050667" cy="303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89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0C0DB47E-CE4C-409C-AC58-BEBED9CB3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33" y="1115702"/>
            <a:ext cx="6168788" cy="4626591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4FD11C6-3356-48D6-83AA-3BA97D54F0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77486" y="1138735"/>
            <a:ext cx="6107372" cy="458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4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2031AB0-2346-43CB-8768-40478ABE7D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B91347-88F4-46F5-B152-5ED16A17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4" y="118281"/>
            <a:ext cx="5819000" cy="1320800"/>
          </a:xfrm>
        </p:spPr>
        <p:txBody>
          <a:bodyPr>
            <a:normAutofit/>
          </a:bodyPr>
          <a:lstStyle/>
          <a:p>
            <a:r>
              <a:rPr lang="sl-SI" b="1" dirty="0"/>
              <a:t>Kaj vse pa še počnemo?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AB74AAC-718A-4C00-A357-21970B479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87" y="1533098"/>
            <a:ext cx="6346208" cy="475965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6033D64-B99C-4E5D-A993-1BC709105E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878" y="3025255"/>
            <a:ext cx="4952620" cy="371446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9BFAE698-DC95-41B4-9107-12910A51EB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482765" y="118280"/>
            <a:ext cx="3772846" cy="28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7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BE6D24-C84B-4098-91C7-246DE2F05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9" y="299623"/>
            <a:ext cx="8596670" cy="1320800"/>
          </a:xfrm>
        </p:spPr>
        <p:txBody>
          <a:bodyPr/>
          <a:lstStyle/>
          <a:p>
            <a:pPr algn="ctr"/>
            <a:r>
              <a:rPr lang="sl-SI" b="1" dirty="0"/>
              <a:t>Kaj vse počnemo v sklopu šolskega </a:t>
            </a:r>
            <a:r>
              <a:rPr lang="sl-SI" b="1" dirty="0" err="1"/>
              <a:t>eko</a:t>
            </a:r>
            <a:r>
              <a:rPr lang="sl-SI" b="1" dirty="0"/>
              <a:t> sadovnjaka in ekovrta?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EB6AC6-A1AE-46C9-B165-4F53FFD0CB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l-SI" dirty="0"/>
              <a:t>KOMPOSTIRAMO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68E6C26-D44F-42E5-9205-6D409A1393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/>
              <a:t>VZGAJAMO SADIKE</a:t>
            </a:r>
          </a:p>
          <a:p>
            <a:endParaRPr lang="sl-SI" dirty="0"/>
          </a:p>
        </p:txBody>
      </p:sp>
      <p:pic>
        <p:nvPicPr>
          <p:cNvPr id="6" name="Označba mesta vsebine 3">
            <a:extLst>
              <a:ext uri="{FF2B5EF4-FFF2-40B4-BE49-F238E27FC236}">
                <a16:creationId xmlns:a16="http://schemas.microsoft.com/office/drawing/2014/main" id="{38060601-6E41-4142-8AB5-5AE9B6822053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018" y="2659477"/>
            <a:ext cx="4552951" cy="3250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značba mesta vsebine 3">
            <a:extLst>
              <a:ext uri="{FF2B5EF4-FFF2-40B4-BE49-F238E27FC236}">
                <a16:creationId xmlns:a16="http://schemas.microsoft.com/office/drawing/2014/main" id="{895FA0D7-D9CA-4E6B-9DB1-E9FF35804332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0991" y="2659477"/>
            <a:ext cx="4531057" cy="3381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4611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8CE07D46-4E43-4622-A67E-FA0278417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03" y="1686542"/>
            <a:ext cx="6038185" cy="4528639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70AE2C9-5101-43DA-B0FD-1C97348C70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77316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4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C9F917-5FB3-4F56-B94E-C00144DC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8" y="9523"/>
            <a:ext cx="9967920" cy="1320800"/>
          </a:xfrm>
        </p:spPr>
        <p:txBody>
          <a:bodyPr/>
          <a:lstStyle/>
          <a:p>
            <a:r>
              <a:rPr lang="sl-SI" b="1" dirty="0"/>
              <a:t>Kaj vse pa še počnemo?</a:t>
            </a:r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B6CCA63-60ED-428E-B3E3-765ABA4FE85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48" y="1211904"/>
            <a:ext cx="3448322" cy="234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značba mesta vsebine 7">
            <a:extLst>
              <a:ext uri="{FF2B5EF4-FFF2-40B4-BE49-F238E27FC236}">
                <a16:creationId xmlns:a16="http://schemas.microsoft.com/office/drawing/2014/main" id="{E12CFCE3-391D-49B0-846B-3106AF12E2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1700" y="3553502"/>
            <a:ext cx="4393300" cy="32949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188319A-E122-4034-801D-6EC881C0F8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8412" y="962899"/>
            <a:ext cx="3122132" cy="2341599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5F25A7F-C044-475E-85A5-99AFF9AED7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508459" y="1272819"/>
            <a:ext cx="6081821" cy="456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21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2E9C638-4268-437C-9206-F81F5469FB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43519" y="857250"/>
            <a:ext cx="6858000" cy="51435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19F6123-7F52-44A0-878C-4118F56AC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6867" y="614149"/>
            <a:ext cx="6625868" cy="58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49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3633F47-23D9-4A54-AC8C-77FCDA6662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3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6874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5B4E305-9E65-47A3-969F-495BA82528BF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06576" y="1222375"/>
            <a:ext cx="5762768" cy="44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7B119B1-4CAE-4421-B973-4457B3873A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441209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429B2B-7990-465A-B015-AEED71A4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0235821" cy="1320800"/>
          </a:xfrm>
        </p:spPr>
        <p:txBody>
          <a:bodyPr/>
          <a:lstStyle/>
          <a:p>
            <a:r>
              <a:rPr lang="sl-SI" b="1" dirty="0"/>
              <a:t>Sodelovanje z okolico – predstavitev za starše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2207C394-D66B-4460-9951-85E495DDF4F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286" y="764274"/>
            <a:ext cx="7724633" cy="5895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6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AA09CB-7E94-4A1D-A7E1-EBD9FAE89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5" y="156238"/>
            <a:ext cx="9151172" cy="1320800"/>
          </a:xfrm>
        </p:spPr>
        <p:txBody>
          <a:bodyPr>
            <a:normAutofit/>
          </a:bodyPr>
          <a:lstStyle/>
          <a:p>
            <a:r>
              <a:rPr lang="sl-SI" b="1" dirty="0"/>
              <a:t>Sodelovanje z okolico – predstavitve </a:t>
            </a:r>
            <a:br>
              <a:rPr lang="sl-SI" b="1" dirty="0"/>
            </a:br>
            <a:r>
              <a:rPr lang="sl-SI" b="1" dirty="0"/>
              <a:t>na lokalnih prireditvah  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D0BDF47C-8C83-4217-B58F-1F8A22E3D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1" y="1601029"/>
            <a:ext cx="5780997" cy="4335748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C9CC836-B827-4266-99F2-9EC688B4A60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670" y="2129052"/>
            <a:ext cx="5495375" cy="308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00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47744-13A8-4594-BB41-AAD1A9D76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741994" cy="1825768"/>
          </a:xfrm>
        </p:spPr>
        <p:txBody>
          <a:bodyPr>
            <a:normAutofit/>
          </a:bodyPr>
          <a:lstStyle/>
          <a:p>
            <a:r>
              <a:rPr lang="sl-SI" b="1" dirty="0"/>
              <a:t>Sodelovanje z okolico – ogled </a:t>
            </a:r>
            <a:br>
              <a:rPr lang="sl-SI" b="1" dirty="0"/>
            </a:br>
            <a:r>
              <a:rPr lang="sl-SI" b="1" dirty="0"/>
              <a:t>sadovnjaka in vrta s </a:t>
            </a:r>
            <a:br>
              <a:rPr lang="sl-SI" b="1" dirty="0"/>
            </a:br>
            <a:r>
              <a:rPr lang="sl-SI" b="1" dirty="0"/>
              <a:t>predstavnicama MKGP 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D340BCA-6761-48B7-8E9A-F0AB0ABC6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56" y="1825768"/>
            <a:ext cx="6127338" cy="4595504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03FF8F0-95E3-434F-9380-77F83E1769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98145" y="1015905"/>
            <a:ext cx="6434919" cy="482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96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01AFAD-5987-42C9-A62B-8C533759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25" y="60751"/>
            <a:ext cx="9449304" cy="1320800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Sodelovanje z okolico – sprejem s predstavitvijo za predstavnike iz 17 evropskih držav  </a:t>
            </a:r>
            <a:endParaRPr lang="sl-SI" dirty="0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414299E-B4A5-4A7A-83E8-53FC1D6A2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25" y="1286016"/>
            <a:ext cx="5175249" cy="3881437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019686C-3F94-4706-A395-5D8A15D1F9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9319" y="637788"/>
            <a:ext cx="3855176" cy="289138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A2D037D-A56F-4FFA-8A22-5D48ED23CA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295" y="3529170"/>
            <a:ext cx="4448713" cy="333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67CA37-D055-472D-8079-9A3562FB3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12" y="336645"/>
            <a:ext cx="6982493" cy="932597"/>
          </a:xfrm>
        </p:spPr>
        <p:txBody>
          <a:bodyPr>
            <a:normAutofit/>
          </a:bodyPr>
          <a:lstStyle/>
          <a:p>
            <a:r>
              <a:rPr lang="sl-SI" b="1" dirty="0"/>
              <a:t>Novosti na ekovrtu 2021-2024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0AF8858-BBD4-4DAA-AFB9-E2C3E999A2C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5412" y="1657445"/>
            <a:ext cx="6982493" cy="431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7DE6D70-2854-4553-9689-724E22682B1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015989" y="1352780"/>
            <a:ext cx="5551170" cy="4544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457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7BF3FE-59F5-4D7E-ADE7-87EB857C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164" y="1300780"/>
            <a:ext cx="4184035" cy="3880772"/>
          </a:xfrm>
        </p:spPr>
        <p:txBody>
          <a:bodyPr/>
          <a:lstStyle/>
          <a:p>
            <a:r>
              <a:rPr lang="sl-SI" dirty="0"/>
              <a:t>SPREMLJAMO RAST 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8964B08-DD12-4639-9B3A-3D8BF2457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9277" y="1300779"/>
            <a:ext cx="4184034" cy="3880773"/>
          </a:xfrm>
        </p:spPr>
        <p:txBody>
          <a:bodyPr/>
          <a:lstStyle/>
          <a:p>
            <a:r>
              <a:rPr lang="sl-SI" dirty="0"/>
              <a:t>VZGAJAMO LASTNA SEMENA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97F5B7C-5955-42E2-AFB6-5FA61A02FEC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733" y="1807120"/>
            <a:ext cx="4423516" cy="375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FEB79EF-7420-4570-B104-E09DD3D5B01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327" y="1936726"/>
            <a:ext cx="4519052" cy="3344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6962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A98E46-F4BC-4517-9A6D-8C5C04958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67" y="114631"/>
            <a:ext cx="8596668" cy="1320800"/>
          </a:xfrm>
        </p:spPr>
        <p:txBody>
          <a:bodyPr/>
          <a:lstStyle/>
          <a:p>
            <a:r>
              <a:rPr lang="sl-SI" b="1" dirty="0"/>
              <a:t>Novosti na ekovrtu</a:t>
            </a: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BF0EEF2-CB79-4520-A64C-8802F3525B76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22626" y="750387"/>
            <a:ext cx="4967786" cy="59929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4CA596E9-5FB4-453A-BBB3-E66187F47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71608" y="1499510"/>
            <a:ext cx="5992982" cy="4494736"/>
          </a:xfrm>
        </p:spPr>
      </p:pic>
    </p:spTree>
    <p:extLst>
      <p:ext uri="{BB962C8B-B14F-4D97-AF65-F5344CB8AC3E}">
        <p14:creationId xmlns:p14="http://schemas.microsoft.com/office/powerpoint/2010/main" val="5447736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6690F3-540D-41D7-9011-739263C0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968"/>
            <a:ext cx="11491415" cy="1212772"/>
          </a:xfrm>
        </p:spPr>
        <p:txBody>
          <a:bodyPr>
            <a:normAutofit fontScale="90000"/>
          </a:bodyPr>
          <a:lstStyle/>
          <a:p>
            <a:pPr algn="ctr"/>
            <a:r>
              <a:rPr lang="sl-SI" b="1" dirty="0"/>
              <a:t>Svetovno prvenstvo Vegetable Garden World Cup 2024 </a:t>
            </a:r>
            <a:br>
              <a:rPr lang="sl-SI" b="1" dirty="0"/>
            </a:br>
            <a:r>
              <a:rPr lang="sl-SI" b="1" dirty="0"/>
              <a:t>- uvrstitev med zmagovalce, september 2024).</a:t>
            </a:r>
            <a:br>
              <a:rPr lang="sl-SI" b="1" dirty="0"/>
            </a:br>
            <a:endParaRPr lang="sl-SI" b="1" dirty="0"/>
          </a:p>
        </p:txBody>
      </p:sp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AEAD0B1B-A86F-4698-980F-D4DC5A537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892" y="1212772"/>
            <a:ext cx="7424347" cy="5568260"/>
          </a:xfrm>
        </p:spPr>
      </p:pic>
    </p:spTree>
    <p:extLst>
      <p:ext uri="{BB962C8B-B14F-4D97-AF65-F5344CB8AC3E}">
        <p14:creationId xmlns:p14="http://schemas.microsoft.com/office/powerpoint/2010/main" val="1385684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2417" y="1545337"/>
            <a:ext cx="9388562" cy="4310130"/>
          </a:xfrm>
        </p:spPr>
        <p:txBody>
          <a:bodyPr>
            <a:noAutofit/>
          </a:bodyPr>
          <a:lstStyle/>
          <a:p>
            <a:pPr algn="ctr"/>
            <a:r>
              <a:rPr lang="sl-SI" sz="8000" b="1" dirty="0"/>
              <a:t>Hvala, </a:t>
            </a:r>
            <a:br>
              <a:rPr lang="sl-SI" sz="8000" b="1" dirty="0"/>
            </a:br>
            <a:r>
              <a:rPr lang="sl-SI" sz="8000" b="1" dirty="0"/>
              <a:t>ker ste  prisluhnili!</a:t>
            </a:r>
          </a:p>
        </p:txBody>
      </p:sp>
    </p:spTree>
    <p:extLst>
      <p:ext uri="{BB962C8B-B14F-4D97-AF65-F5344CB8AC3E}">
        <p14:creationId xmlns:p14="http://schemas.microsoft.com/office/powerpoint/2010/main" val="246374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08F685-7CED-4DA4-BB82-F67254920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60" y="1130361"/>
            <a:ext cx="4184035" cy="3880772"/>
          </a:xfrm>
        </p:spPr>
        <p:txBody>
          <a:bodyPr/>
          <a:lstStyle/>
          <a:p>
            <a:r>
              <a:rPr lang="sl-SI" dirty="0"/>
              <a:t>GNOJIMO</a:t>
            </a:r>
          </a:p>
          <a:p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0F41F95-C317-41E9-9E3E-C9523C4F8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68399" y="1130361"/>
            <a:ext cx="4184034" cy="3880773"/>
          </a:xfrm>
        </p:spPr>
        <p:txBody>
          <a:bodyPr/>
          <a:lstStyle/>
          <a:p>
            <a:r>
              <a:rPr lang="sl-SI" dirty="0"/>
              <a:t>ZASTIRAMO</a:t>
            </a:r>
          </a:p>
          <a:p>
            <a:endParaRPr lang="sl-SI" dirty="0"/>
          </a:p>
        </p:txBody>
      </p:sp>
      <p:pic>
        <p:nvPicPr>
          <p:cNvPr id="5" name="Označba mesta vsebine 5">
            <a:extLst>
              <a:ext uri="{FF2B5EF4-FFF2-40B4-BE49-F238E27FC236}">
                <a16:creationId xmlns:a16="http://schemas.microsoft.com/office/drawing/2014/main" id="{47C15826-1304-4005-8212-CC6E3F8DE0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6" y="1869742"/>
            <a:ext cx="5053239" cy="284244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7805690-76BE-453A-B589-9401610D44C3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8398" y="1869740"/>
            <a:ext cx="5053239" cy="3029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704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6558DB-AEC9-4DE8-92CD-0561A69DF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4" y="95892"/>
            <a:ext cx="8596668" cy="1320800"/>
          </a:xfrm>
        </p:spPr>
        <p:txBody>
          <a:bodyPr/>
          <a:lstStyle/>
          <a:p>
            <a:r>
              <a:rPr lang="sl-SI" b="1" dirty="0"/>
              <a:t>Gospodarjenje z vodo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1C9A548-DCA4-4CDB-8F65-DB526D5233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9366" y="3622358"/>
            <a:ext cx="4520962" cy="3202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4E3C205-D9BD-4DC5-BB05-39DF9AF3C69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7764" y="33140"/>
            <a:ext cx="5172582" cy="370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46DBD7A-8718-425E-A0AF-1F400F5E50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49" y="756292"/>
            <a:ext cx="5887746" cy="44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75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66DAFD-B658-412D-A48A-7878DF3D1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1" y="156238"/>
            <a:ext cx="10063454" cy="1320800"/>
          </a:xfrm>
        </p:spPr>
        <p:txBody>
          <a:bodyPr/>
          <a:lstStyle/>
          <a:p>
            <a:r>
              <a:rPr lang="sl-SI" b="1" dirty="0"/>
              <a:t>Kaj vse še počnemo na vrtu in sadovnjaku?</a:t>
            </a:r>
          </a:p>
        </p:txBody>
      </p:sp>
      <p:pic>
        <p:nvPicPr>
          <p:cNvPr id="11" name="Označba mesta vsebine 10">
            <a:extLst>
              <a:ext uri="{FF2B5EF4-FFF2-40B4-BE49-F238E27FC236}">
                <a16:creationId xmlns:a16="http://schemas.microsoft.com/office/drawing/2014/main" id="{18F14BD8-7DF6-4234-9FA4-9B3C46D3601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784" y="1095949"/>
            <a:ext cx="7042246" cy="5250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8A0EB6DE-BBD5-4F96-A6B7-A588D13663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72273" y="1571823"/>
            <a:ext cx="5731348" cy="429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F6D6F82-2243-4E44-A9D2-3C8547EFE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531" y="95534"/>
            <a:ext cx="8889242" cy="666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7">
            <a:extLst>
              <a:ext uri="{FF2B5EF4-FFF2-40B4-BE49-F238E27FC236}">
                <a16:creationId xmlns:a16="http://schemas.microsoft.com/office/drawing/2014/main" id="{F9359723-0534-4102-8B1F-99A978EC9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0920" y="59142"/>
            <a:ext cx="6659280" cy="3742516"/>
          </a:xfr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44C8AEB-7219-4BC3-835F-5D8FE310EF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411317" y="447344"/>
            <a:ext cx="3105621" cy="232921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89EB1F20-1C2B-4895-8001-8B875B99F1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842" y="3164763"/>
            <a:ext cx="4845460" cy="3634095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1368FBD-6AED-4809-AD46-E314AE9A92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3223905"/>
            <a:ext cx="4845460" cy="363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15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59F5D5F-E5F5-4EA9-B522-9AEE130E38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525" y="27295"/>
            <a:ext cx="9071212" cy="68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89717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</TotalTime>
  <Words>116</Words>
  <Application>Microsoft Office PowerPoint</Application>
  <PresentationFormat>Širokozaslonsko</PresentationFormat>
  <Paragraphs>26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Gladko</vt:lpstr>
      <vt:lpstr>  EKOSADOVNJAK IN EKOVRT  PRI OŠ SOSTRO, PODRUŽNIČNI ŠOLI JANČE</vt:lpstr>
      <vt:lpstr>Kaj vse počnemo v sklopu šolskega eko sadovnjaka in ekovrta?</vt:lpstr>
      <vt:lpstr>PowerPointova predstavitev</vt:lpstr>
      <vt:lpstr>PowerPointova predstavitev</vt:lpstr>
      <vt:lpstr>Gospodarjenje z vodo</vt:lpstr>
      <vt:lpstr>Kaj vse še počnemo na vrtu in sadovnjaku?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vse počnemo v sklopu šolskega eko sadovnjaka in ekovrta?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Kaj vse pa še počnemo?</vt:lpstr>
      <vt:lpstr>PowerPointova predstavitev</vt:lpstr>
      <vt:lpstr>Kaj vse pa še počnemo?</vt:lpstr>
      <vt:lpstr>PowerPointova predstavitev</vt:lpstr>
      <vt:lpstr>PowerPointova predstavitev</vt:lpstr>
      <vt:lpstr>PowerPointova predstavitev</vt:lpstr>
      <vt:lpstr>Sodelovanje z okolico – predstavitev za starše</vt:lpstr>
      <vt:lpstr>Sodelovanje z okolico – predstavitve  na lokalnih prireditvah  </vt:lpstr>
      <vt:lpstr>Sodelovanje z okolico – ogled  sadovnjaka in vrta s  predstavnicama MKGP </vt:lpstr>
      <vt:lpstr>Sodelovanje z okolico – sprejem s predstavitvijo za predstavnike iz 17 evropskih držav  </vt:lpstr>
      <vt:lpstr>Novosti na ekovrtu 2021-2024</vt:lpstr>
      <vt:lpstr>Novosti na ekovrtu</vt:lpstr>
      <vt:lpstr>Svetovno prvenstvo Vegetable Garden World Cup 2024  - uvrstitev med zmagovalce, september 2024). </vt:lpstr>
      <vt:lpstr>Hvala,  ker ste  prisluhnili!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EKOSADOVNJAK IN EKOVRT  PRI PODRUŽNIČNI ŠOLI JANČE</dc:title>
  <dc:creator>Marjana Marn</dc:creator>
  <cp:lastModifiedBy>Administrator</cp:lastModifiedBy>
  <cp:revision>34</cp:revision>
  <dcterms:created xsi:type="dcterms:W3CDTF">2019-11-20T21:00:11Z</dcterms:created>
  <dcterms:modified xsi:type="dcterms:W3CDTF">2024-11-17T08:46:41Z</dcterms:modified>
</cp:coreProperties>
</file>